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8"/>
  </p:notesMasterIdLst>
  <p:sldIdLst>
    <p:sldId id="256" r:id="rId2"/>
    <p:sldId id="299" r:id="rId3"/>
    <p:sldId id="292" r:id="rId4"/>
    <p:sldId id="298" r:id="rId5"/>
    <p:sldId id="291" r:id="rId6"/>
    <p:sldId id="279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43" autoAdjust="0"/>
  </p:normalViewPr>
  <p:slideViewPr>
    <p:cSldViewPr>
      <p:cViewPr varScale="1">
        <p:scale>
          <a:sx n="92" d="100"/>
          <a:sy n="92" d="100"/>
        </p:scale>
        <p:origin x="7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8E0B3-4F50-4643-890B-F462DB4F8B03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40F4D-2242-4737-9250-7EA09FEA1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9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Wellness Center is located in Dominican 122 (in the basement of Dominican). The easiest way to find the center is by using the lakeside entrance facing Lake </a:t>
            </a:r>
            <a:r>
              <a:rPr lang="en-US" baseline="0" dirty="0" err="1"/>
              <a:t>Wingra</a:t>
            </a:r>
            <a:r>
              <a:rPr lang="en-US" baseline="0" dirty="0"/>
              <a:t> and the Siena Apartments. Most other entrances are only accessible to residents.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0F4D-2242-4737-9250-7EA09FEA1D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64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generally</a:t>
            </a:r>
            <a:r>
              <a:rPr lang="en-US" baseline="0" dirty="0"/>
              <a:t> receive a response from a counselor within 24 hours, unless it’s over a weekend or holiday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0F4D-2242-4737-9250-7EA09FEA1D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5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relaxation room features two full</a:t>
            </a:r>
            <a:r>
              <a:rPr lang="en-US" baseline="0" dirty="0"/>
              <a:t> body massage chairs, a Keurig with coffee, tea, hot chocolate, &amp; cider, brochures about health and wellness, and a low sensory environment conducive to de-stressing.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40F4D-2242-4737-9250-7EA09FEA1D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0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329062-37D6-4D12-A92E-34F9CBEA77DB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616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6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5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52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24287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1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1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9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9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61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4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services@edgewood.edu" TargetMode="External"/><Relationship Id="rId2" Type="http://schemas.openxmlformats.org/officeDocument/2006/relationships/hyperlink" Target="mailto:PCSNotifications@edgewood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gewood.caresforyou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400800" cy="41910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Introduction to the </a:t>
            </a:r>
            <a:br>
              <a:rPr lang="en-US" sz="4000" dirty="0"/>
            </a:br>
            <a:r>
              <a:rPr lang="en-US" sz="4000" dirty="0"/>
              <a:t>Wellness Center</a:t>
            </a:r>
            <a:br>
              <a:rPr lang="en-US" sz="4000" dirty="0"/>
            </a:br>
            <a:br>
              <a:rPr lang="en-US" sz="4000" dirty="0"/>
            </a:br>
            <a:br>
              <a:rPr lang="en-US" sz="2200" dirty="0"/>
            </a:br>
            <a:r>
              <a:rPr lang="en-US" sz="2200" dirty="0"/>
              <a:t>Your confidential one stop shop for your physical &amp; mental health</a:t>
            </a:r>
            <a:br>
              <a:rPr lang="en-US" sz="22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6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Center</a:t>
            </a:r>
            <a:br>
              <a:rPr lang="en-US" dirty="0"/>
            </a:br>
            <a:r>
              <a:rPr lang="en-US" dirty="0"/>
              <a:t>Dominican 122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Personal Counseling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Free and confidential individual counseling, group counseling, &amp; urgent care (same-day appointments for mental health emergencies).</a:t>
            </a:r>
          </a:p>
          <a:p>
            <a:r>
              <a:rPr lang="en-US" dirty="0"/>
              <a:t>To schedule, call 608-663-4148 or email </a:t>
            </a:r>
            <a:r>
              <a:rPr lang="en-US" dirty="0">
                <a:hlinkClick r:id="rId2"/>
              </a:rPr>
              <a:t>PCSNotifications@edgewood.edu</a:t>
            </a:r>
            <a:r>
              <a:rPr lang="en-US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Health Services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Confidential healthcare on campus. There is a fee for each visit, which is typically less than a co-pay depending on your insurance.</a:t>
            </a:r>
          </a:p>
          <a:p>
            <a:r>
              <a:rPr lang="en-US" dirty="0"/>
              <a:t>Email </a:t>
            </a:r>
            <a:r>
              <a:rPr lang="en-US" dirty="0">
                <a:hlinkClick r:id="rId3"/>
              </a:rPr>
              <a:t>healthservices@edgewood.edu</a:t>
            </a:r>
            <a:r>
              <a:rPr lang="en-US" dirty="0"/>
              <a:t> to schedule an appointment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3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57" y="973561"/>
            <a:ext cx="3670300" cy="275272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5554" y="2057400"/>
            <a:ext cx="3112047" cy="20574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Common Reasons for Seeking Counseling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415686" y="4114800"/>
            <a:ext cx="4095643" cy="2209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Stress management</a:t>
            </a:r>
          </a:p>
          <a:p>
            <a:r>
              <a:rPr lang="en-US" dirty="0"/>
              <a:t>Relationship difficulties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Grief</a:t>
            </a:r>
          </a:p>
          <a:p>
            <a:r>
              <a:rPr lang="en-US" dirty="0"/>
              <a:t>Trauma</a:t>
            </a:r>
          </a:p>
          <a:p>
            <a:r>
              <a:rPr lang="en-US" dirty="0"/>
              <a:t>Substance abuse</a:t>
            </a:r>
          </a:p>
          <a:p>
            <a:r>
              <a:rPr lang="en-US" dirty="0"/>
              <a:t>Body image concerns or disordered eating</a:t>
            </a:r>
          </a:p>
        </p:txBody>
      </p:sp>
    </p:spTree>
    <p:extLst>
      <p:ext uri="{BB962C8B-B14F-4D97-AF65-F5344CB8AC3E}">
        <p14:creationId xmlns:p14="http://schemas.microsoft.com/office/powerpoint/2010/main" val="70330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&amp; Depression Questionnaire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Anonymous and confidential screening that allows you to get personalized feedback from a counselor and ask questions</a:t>
            </a:r>
            <a:endParaRPr lang="en-US" dirty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https://edgewood.caresforyou.org/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4003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4003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4003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792" y="3595676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0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92150"/>
            <a:ext cx="3862133" cy="28966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Relaxation Room</a:t>
            </a:r>
          </a:p>
        </p:txBody>
      </p:sp>
    </p:spTree>
    <p:extLst>
      <p:ext uri="{BB962C8B-B14F-4D97-AF65-F5344CB8AC3E}">
        <p14:creationId xmlns:p14="http://schemas.microsoft.com/office/powerpoint/2010/main" val="374694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286000"/>
            <a:ext cx="57150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500" y="4953000"/>
            <a:ext cx="598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Source Sans Pro" panose="020B0503030403020204" pitchFamily="34" charset="0"/>
              </a:rPr>
              <a:t>Questions? Stop by the Wellness Center in Dominican 122!</a:t>
            </a:r>
          </a:p>
        </p:txBody>
      </p:sp>
    </p:spTree>
    <p:extLst>
      <p:ext uri="{BB962C8B-B14F-4D97-AF65-F5344CB8AC3E}">
        <p14:creationId xmlns:p14="http://schemas.microsoft.com/office/powerpoint/2010/main" val="1869191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alking to College Students about Mental Illness&amp;#x0D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Staff members at UST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dentifying Struggling Students 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at Can You Do?&amp;#x0D;&amp;#x0A;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hen to Refer?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ere to Refer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How to Refer?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What if a Student is Reluctant to Visit CAPS?&amp;#x0D;&amp;#x0A;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&amp;#x0D;&amp;#x0A;If a student prefers to utilize outside counseling resources?&amp;#x0D;&amp;#x0A;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What if I’m uneasy about meeting with a student?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Questions?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753</TotalTime>
  <Words>277</Words>
  <Application>Microsoft Office PowerPoint</Application>
  <PresentationFormat>On-screen Show (4:3)</PresentationFormat>
  <Paragraphs>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Calibri Light</vt:lpstr>
      <vt:lpstr>Rockwell</vt:lpstr>
      <vt:lpstr>Source Sans Pro</vt:lpstr>
      <vt:lpstr>Times New Roman</vt:lpstr>
      <vt:lpstr>Wingdings</vt:lpstr>
      <vt:lpstr>Atlas</vt:lpstr>
      <vt:lpstr>     Introduction to the  Wellness Center   Your confidential one stop shop for your physical &amp; mental health    </vt:lpstr>
      <vt:lpstr>Wellness Center Dominican 122</vt:lpstr>
      <vt:lpstr> Common Reasons for Seeking Counseling</vt:lpstr>
      <vt:lpstr>Stress &amp; Depression Questionnaire</vt:lpstr>
      <vt:lpstr>Relaxation 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to College Students about Mental Illness</dc:title>
  <dc:creator>Killeen-Bode, Heather A.</dc:creator>
  <cp:lastModifiedBy>Megan Cobb-Sheehan</cp:lastModifiedBy>
  <cp:revision>167</cp:revision>
  <dcterms:created xsi:type="dcterms:W3CDTF">2006-08-16T00:00:00Z</dcterms:created>
  <dcterms:modified xsi:type="dcterms:W3CDTF">2023-09-13T20:56:47Z</dcterms:modified>
</cp:coreProperties>
</file>